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9" r:id="rId1"/>
    <p:sldMasterId id="2147483651" r:id="rId2"/>
    <p:sldMasterId id="2147483652" r:id="rId3"/>
    <p:sldMasterId id="2147483709" r:id="rId4"/>
  </p:sldMasterIdLst>
  <p:notesMasterIdLst>
    <p:notesMasterId r:id="rId14"/>
  </p:notesMasterIdLst>
  <p:sldIdLst>
    <p:sldId id="257" r:id="rId5"/>
    <p:sldId id="267" r:id="rId6"/>
    <p:sldId id="259" r:id="rId7"/>
    <p:sldId id="268" r:id="rId8"/>
    <p:sldId id="260" r:id="rId9"/>
    <p:sldId id="262" r:id="rId10"/>
    <p:sldId id="266" r:id="rId11"/>
    <p:sldId id="269" r:id="rId12"/>
    <p:sldId id="271" r:id="rId13"/>
  </p:sldIdLst>
  <p:sldSz cx="9144000" cy="6858000" type="screen4x3"/>
  <p:notesSz cx="6858000" cy="9144000"/>
  <p:defaultTextStyle>
    <a:defPPr>
      <a:defRPr lang="nl-NL"/>
    </a:defPPr>
    <a:lvl1pPr algn="l" defTabSz="457200" rtl="0" fontAlgn="base" hangingPunct="0">
      <a:spcBef>
        <a:spcPct val="0"/>
      </a:spcBef>
      <a:spcAft>
        <a:spcPct val="0"/>
      </a:spcAft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1pPr>
    <a:lvl2pPr marL="457200" algn="l" defTabSz="457200" rtl="0" fontAlgn="base" hangingPunct="0">
      <a:spcBef>
        <a:spcPct val="0"/>
      </a:spcBef>
      <a:spcAft>
        <a:spcPct val="0"/>
      </a:spcAft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2pPr>
    <a:lvl3pPr marL="914400" algn="l" defTabSz="457200" rtl="0" fontAlgn="base" hangingPunct="0">
      <a:spcBef>
        <a:spcPct val="0"/>
      </a:spcBef>
      <a:spcAft>
        <a:spcPct val="0"/>
      </a:spcAft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3pPr>
    <a:lvl4pPr marL="1371600" algn="l" defTabSz="457200" rtl="0" fontAlgn="base" hangingPunct="0">
      <a:spcBef>
        <a:spcPct val="0"/>
      </a:spcBef>
      <a:spcAft>
        <a:spcPct val="0"/>
      </a:spcAft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4pPr>
    <a:lvl5pPr marL="1828800" algn="l" defTabSz="457200" rtl="0" fontAlgn="base" hangingPunct="0">
      <a:spcBef>
        <a:spcPct val="0"/>
      </a:spcBef>
      <a:spcAft>
        <a:spcPct val="0"/>
      </a:spcAft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5pPr>
    <a:lvl6pPr marL="2286000" algn="l" defTabSz="914400" rtl="0" eaLnBrk="1" latinLnBrk="0" hangingPunct="1"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6pPr>
    <a:lvl7pPr marL="2743200" algn="l" defTabSz="914400" rtl="0" eaLnBrk="1" latinLnBrk="0" hangingPunct="1"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7pPr>
    <a:lvl8pPr marL="3200400" algn="l" defTabSz="914400" rtl="0" eaLnBrk="1" latinLnBrk="0" hangingPunct="1"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8pPr>
    <a:lvl9pPr marL="3657600" algn="l" defTabSz="914400" rtl="0" eaLnBrk="1" latinLnBrk="0" hangingPunct="1">
      <a:defRPr kern="1200">
        <a:solidFill>
          <a:srgbClr val="181818"/>
        </a:solidFill>
        <a:latin typeface="Cronos Pro" charset="0"/>
        <a:ea typeface="Cronos Pro" charset="0"/>
        <a:cs typeface="Cronos Pro" charset="0"/>
        <a:sym typeface="Cronos Pr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Avenir" charset="0"/>
              </a:rPr>
              <a:t>Click to edit Master text styles</a:t>
            </a:r>
          </a:p>
          <a:p>
            <a:pPr lvl="1"/>
            <a:r>
              <a:rPr lang="nl-NL" altLang="nl-NL">
                <a:sym typeface="Avenir" charset="0"/>
              </a:rPr>
              <a:t>Second level</a:t>
            </a:r>
          </a:p>
          <a:p>
            <a:pPr lvl="2"/>
            <a:r>
              <a:rPr lang="nl-NL" altLang="nl-NL">
                <a:sym typeface="Avenir" charset="0"/>
              </a:rPr>
              <a:t>Third level</a:t>
            </a:r>
          </a:p>
          <a:p>
            <a:pPr lvl="3"/>
            <a:r>
              <a:rPr lang="nl-NL" altLang="nl-NL">
                <a:sym typeface="Avenir" charset="0"/>
              </a:rPr>
              <a:t>Fourth level</a:t>
            </a:r>
          </a:p>
          <a:p>
            <a:pPr lvl="4"/>
            <a:r>
              <a:rPr lang="nl-NL" altLang="nl-NL">
                <a:sym typeface="Avenir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6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2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8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400" algn="l" defTabSz="457200" rtl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75078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3456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1073150"/>
            <a:ext cx="2286000" cy="57832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1073150"/>
            <a:ext cx="6705600" cy="578326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33015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461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12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5165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3550" y="2308225"/>
            <a:ext cx="4019550" cy="45481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5500" y="2308225"/>
            <a:ext cx="4021138" cy="45481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73947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04135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614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71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092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9241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00874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9295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1085850"/>
            <a:ext cx="2286000" cy="577056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1085850"/>
            <a:ext cx="6705600" cy="577056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70883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7466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0951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4198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3550" y="2060575"/>
            <a:ext cx="4019550" cy="47974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5500" y="2060575"/>
            <a:ext cx="4021138" cy="47974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9083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968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682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64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5493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83206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28823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2256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1333500"/>
            <a:ext cx="2286000" cy="55245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0" y="1333500"/>
            <a:ext cx="6705600" cy="55245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52725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tekst"/>
          <p:cNvSpPr txBox="1">
            <a:spLocks noGrp="1"/>
          </p:cNvSpPr>
          <p:nvPr>
            <p:ph type="title"/>
          </p:nvPr>
        </p:nvSpPr>
        <p:spPr>
          <a:xfrm>
            <a:off x="0" y="3432747"/>
            <a:ext cx="9144000" cy="34252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pic>
        <p:nvPicPr>
          <p:cNvPr id="16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4000" cy="244144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3928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algemeen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7" name="Titeltekst"/>
          <p:cNvSpPr txBox="1">
            <a:spLocks noGrp="1"/>
          </p:cNvSpPr>
          <p:nvPr>
            <p:ph type="title"/>
          </p:nvPr>
        </p:nvSpPr>
        <p:spPr>
          <a:xfrm>
            <a:off x="0" y="1334125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Titeltekst</a:t>
            </a:r>
          </a:p>
        </p:txBody>
      </p:sp>
      <p:sp>
        <p:nvSpPr>
          <p:cNvPr id="28" name="Rechte verbindingslijn 7"/>
          <p:cNvSpPr/>
          <p:nvPr/>
        </p:nvSpPr>
        <p:spPr>
          <a:xfrm>
            <a:off x="1" y="1334125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29" name="Tijdelijke aanduiding voor afbeelding 10"/>
          <p:cNvSpPr>
            <a:spLocks noGrp="1"/>
          </p:cNvSpPr>
          <p:nvPr>
            <p:ph type="pic" sz="quarter" idx="21"/>
          </p:nvPr>
        </p:nvSpPr>
        <p:spPr>
          <a:xfrm>
            <a:off x="4586990" y="3795848"/>
            <a:ext cx="3766399" cy="23358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5140" y="2321999"/>
            <a:ext cx="8191683" cy="38155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05742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algemeen-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1" name="Titeltekst"/>
          <p:cNvSpPr txBox="1">
            <a:spLocks noGrp="1"/>
          </p:cNvSpPr>
          <p:nvPr>
            <p:ph type="title"/>
          </p:nvPr>
        </p:nvSpPr>
        <p:spPr>
          <a:xfrm>
            <a:off x="0" y="1334125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Titeltekst</a:t>
            </a:r>
          </a:p>
        </p:txBody>
      </p:sp>
      <p:sp>
        <p:nvSpPr>
          <p:cNvPr id="42" name="Rechte verbindingslijn 7"/>
          <p:cNvSpPr/>
          <p:nvPr/>
        </p:nvSpPr>
        <p:spPr>
          <a:xfrm>
            <a:off x="1" y="1334125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5140" y="2321999"/>
            <a:ext cx="8191683" cy="38155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86338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-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54" name="Titeltekst"/>
          <p:cNvSpPr txBox="1">
            <a:spLocks noGrp="1"/>
          </p:cNvSpPr>
          <p:nvPr>
            <p:ph type="title"/>
          </p:nvPr>
        </p:nvSpPr>
        <p:spPr>
          <a:xfrm>
            <a:off x="0" y="1334125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Titeltekst</a:t>
            </a:r>
          </a:p>
        </p:txBody>
      </p:sp>
      <p:sp>
        <p:nvSpPr>
          <p:cNvPr id="5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5" y="2061147"/>
            <a:ext cx="8192126" cy="411581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 marL="202406">
              <a:defRPr sz="1050"/>
            </a:lvl2pPr>
            <a:lvl3pPr marL="336947" indent="-171450">
              <a:defRPr sz="1050"/>
            </a:lvl3pPr>
            <a:lvl4pPr marL="539353">
              <a:defRPr sz="1050"/>
            </a:lvl4pPr>
            <a:lvl5pPr marL="741759">
              <a:defRPr sz="105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6" name="Rechte verbindingslijn 7"/>
          <p:cNvSpPr/>
          <p:nvPr/>
        </p:nvSpPr>
        <p:spPr>
          <a:xfrm>
            <a:off x="1" y="1334125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1751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-en-object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67" name="Titeltekst"/>
          <p:cNvSpPr txBox="1">
            <a:spLocks noGrp="1"/>
          </p:cNvSpPr>
          <p:nvPr>
            <p:ph type="title"/>
          </p:nvPr>
        </p:nvSpPr>
        <p:spPr>
          <a:xfrm>
            <a:off x="0" y="1334125"/>
            <a:ext cx="9144000" cy="727025"/>
          </a:xfrm>
          <a:prstGeom prst="rect">
            <a:avLst/>
          </a:prstGeom>
          <a:noFill/>
        </p:spPr>
        <p:txBody>
          <a:bodyPr/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6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5" y="2061147"/>
            <a:ext cx="8192126" cy="411581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 marL="202406">
              <a:defRPr sz="1050"/>
            </a:lvl2pPr>
            <a:lvl3pPr marL="336947" indent="-171450">
              <a:defRPr sz="1050"/>
            </a:lvl3pPr>
            <a:lvl4pPr marL="539353">
              <a:defRPr sz="1050"/>
            </a:lvl4pPr>
            <a:lvl5pPr marL="741759">
              <a:defRPr sz="105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9" name="Tijdelijke aanduiding voor afbeelding 6"/>
          <p:cNvSpPr>
            <a:spLocks noGrp="1"/>
          </p:cNvSpPr>
          <p:nvPr>
            <p:ph type="pic" sz="quarter" idx="21"/>
          </p:nvPr>
        </p:nvSpPr>
        <p:spPr>
          <a:xfrm>
            <a:off x="5426439" y="2061149"/>
            <a:ext cx="2817451" cy="2847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Rechte verbindingslijn 7"/>
          <p:cNvSpPr/>
          <p:nvPr/>
        </p:nvSpPr>
        <p:spPr>
          <a:xfrm>
            <a:off x="1" y="1334125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7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792825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-en-object-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81" name="Titeltekst"/>
          <p:cNvSpPr txBox="1">
            <a:spLocks noGrp="1"/>
          </p:cNvSpPr>
          <p:nvPr>
            <p:ph type="title"/>
          </p:nvPr>
        </p:nvSpPr>
        <p:spPr>
          <a:xfrm>
            <a:off x="0" y="1334125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r>
              <a:t>Titeltekst</a:t>
            </a:r>
          </a:p>
        </p:txBody>
      </p:sp>
      <p:sp>
        <p:nvSpPr>
          <p:cNvPr id="8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5" y="2308485"/>
            <a:ext cx="8192126" cy="3868478"/>
          </a:xfrm>
          <a:prstGeom prst="rect">
            <a:avLst/>
          </a:prstGeom>
        </p:spPr>
        <p:txBody>
          <a:bodyPr/>
          <a:lstStyle>
            <a:lvl2pPr marL="343751" indent="-244928"/>
            <a:lvl3pPr marL="546157" indent="-244928"/>
            <a:lvl4pPr marL="748563" indent="-244928"/>
            <a:lvl5pPr marL="1017644" indent="-244928"/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3" name="Tijdelijke aanduiding voor afbeelding 6"/>
          <p:cNvSpPr>
            <a:spLocks noGrp="1"/>
          </p:cNvSpPr>
          <p:nvPr>
            <p:ph type="pic" sz="quarter" idx="21"/>
          </p:nvPr>
        </p:nvSpPr>
        <p:spPr>
          <a:xfrm>
            <a:off x="5426439" y="2360952"/>
            <a:ext cx="2817451" cy="2847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7199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5138" y="2320925"/>
            <a:ext cx="4019550" cy="45354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7088" y="2320925"/>
            <a:ext cx="4019550" cy="45354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432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0" y="1334125"/>
            <a:ext cx="9144000" cy="727025"/>
          </a:xfrm>
          <a:prstGeom prst="rect">
            <a:avLst/>
          </a:prstGeom>
          <a:noFill/>
        </p:spPr>
        <p:txBody>
          <a:bodyPr/>
          <a:lstStyle>
            <a:lvl1pPr>
              <a:defRPr sz="15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5" y="2061147"/>
            <a:ext cx="8192126" cy="411581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6" name="Rechte verbindingslijn 5"/>
          <p:cNvSpPr/>
          <p:nvPr/>
        </p:nvSpPr>
        <p:spPr>
          <a:xfrm>
            <a:off x="1" y="1334125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97414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ekst-afbeeldig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7" name="Rechte verbindingslijn 5"/>
          <p:cNvSpPr/>
          <p:nvPr/>
        </p:nvSpPr>
        <p:spPr>
          <a:xfrm>
            <a:off x="1" y="1334125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08" name="Tijdelijke aanduiding voor afbeelding 9"/>
          <p:cNvSpPr>
            <a:spLocks noGrp="1"/>
          </p:cNvSpPr>
          <p:nvPr>
            <p:ph type="pic" sz="half" idx="21"/>
          </p:nvPr>
        </p:nvSpPr>
        <p:spPr>
          <a:xfrm>
            <a:off x="4144779" y="1542971"/>
            <a:ext cx="4354698" cy="4370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64697" y="4961744"/>
            <a:ext cx="3814996" cy="1160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0" name="Tijdelijke aanduiding voor afbeelding 7"/>
          <p:cNvSpPr>
            <a:spLocks noGrp="1"/>
          </p:cNvSpPr>
          <p:nvPr>
            <p:ph type="pic" sz="quarter" idx="22"/>
          </p:nvPr>
        </p:nvSpPr>
        <p:spPr>
          <a:xfrm>
            <a:off x="1716374" y="1542972"/>
            <a:ext cx="2817527" cy="2819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254081" y="6240936"/>
            <a:ext cx="299119" cy="230832"/>
          </a:xfrm>
          <a:prstGeom prst="rect">
            <a:avLst/>
          </a:prstGeom>
        </p:spPr>
        <p:txBody>
          <a:bodyPr anchor="ctr"/>
          <a:lstStyle>
            <a:lvl1pPr algn="r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9452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VC-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84612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536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7390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6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2448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8136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0"/>
            <a:ext cx="3613150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image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3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0" y="6384925"/>
            <a:ext cx="9144000" cy="0"/>
          </a:xfrm>
          <a:prstGeom prst="line">
            <a:avLst/>
          </a:prstGeom>
          <a:noFill/>
          <a:ln w="12700" cap="flat" cmpd="sng">
            <a:solidFill>
              <a:srgbClr val="007DA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endParaRPr lang="nl-NL" altLang="nl-NL" sz="1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52" name="Rectangle 4"/>
          <p:cNvSpPr>
            <a:spLocks noGrp="1"/>
          </p:cNvSpPr>
          <p:nvPr>
            <p:ph type="title"/>
          </p:nvPr>
        </p:nvSpPr>
        <p:spPr bwMode="auto">
          <a:xfrm>
            <a:off x="0" y="1073150"/>
            <a:ext cx="9144000" cy="1247775"/>
          </a:xfrm>
          <a:prstGeom prst="rect">
            <a:avLst/>
          </a:prstGeom>
          <a:solidFill>
            <a:srgbClr val="007D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333500"/>
            <a:ext cx="9144000" cy="0"/>
          </a:xfrm>
          <a:prstGeom prst="line">
            <a:avLst/>
          </a:prstGeom>
          <a:noFill/>
          <a:ln w="12700" cap="flat" cmpd="sng">
            <a:solidFill>
              <a:srgbClr val="007DA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endParaRPr lang="nl-NL" altLang="nl-NL" sz="1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body" idx="1"/>
          </p:nvPr>
        </p:nvSpPr>
        <p:spPr bwMode="auto">
          <a:xfrm>
            <a:off x="465138" y="2320925"/>
            <a:ext cx="8191500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nl-NL" altLang="nl-NL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nl-NL" altLang="nl-NL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nl-NL" altLang="nl-NL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nl-NL" altLang="nl-NL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0"/>
            <a:ext cx="3613150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image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3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6384925"/>
            <a:ext cx="9144000" cy="0"/>
          </a:xfrm>
          <a:prstGeom prst="line">
            <a:avLst/>
          </a:prstGeom>
          <a:noFill/>
          <a:ln w="12700" cap="flat" cmpd="sng">
            <a:solidFill>
              <a:srgbClr val="007DA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endParaRPr lang="nl-NL" altLang="nl-NL" sz="1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4100" name="Rectangle 4"/>
          <p:cNvSpPr>
            <a:spLocks noGrp="1"/>
          </p:cNvSpPr>
          <p:nvPr>
            <p:ph type="title"/>
          </p:nvPr>
        </p:nvSpPr>
        <p:spPr bwMode="auto">
          <a:xfrm>
            <a:off x="0" y="1085850"/>
            <a:ext cx="9144000" cy="1222375"/>
          </a:xfrm>
          <a:prstGeom prst="rect">
            <a:avLst/>
          </a:prstGeom>
          <a:solidFill>
            <a:srgbClr val="007D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4101" name="Rectangle 5"/>
          <p:cNvSpPr>
            <a:spLocks noGrp="1"/>
          </p:cNvSpPr>
          <p:nvPr>
            <p:ph type="body" idx="1"/>
          </p:nvPr>
        </p:nvSpPr>
        <p:spPr bwMode="auto">
          <a:xfrm>
            <a:off x="463550" y="2308225"/>
            <a:ext cx="8193088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nl-NL" altLang="nl-NL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nl-NL" altLang="nl-NL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nl-NL" altLang="nl-NL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nl-NL" altLang="nl-NL">
                <a:sym typeface="Helvetica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image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0"/>
            <a:ext cx="3613150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2" name="Picture 2" descr="image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24338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0" y="6384925"/>
            <a:ext cx="9144000" cy="0"/>
          </a:xfrm>
          <a:prstGeom prst="line">
            <a:avLst/>
          </a:prstGeom>
          <a:noFill/>
          <a:ln w="12700" cap="flat" cmpd="sng">
            <a:solidFill>
              <a:srgbClr val="007DA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endParaRPr lang="nl-NL" altLang="nl-NL" sz="1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5124" name="Rectangle 4"/>
          <p:cNvSpPr>
            <a:spLocks noGrp="1"/>
          </p:cNvSpPr>
          <p:nvPr>
            <p:ph type="title"/>
          </p:nvPr>
        </p:nvSpPr>
        <p:spPr bwMode="auto">
          <a:xfrm>
            <a:off x="0" y="1333500"/>
            <a:ext cx="9144000" cy="727075"/>
          </a:xfrm>
          <a:prstGeom prst="rect">
            <a:avLst/>
          </a:prstGeom>
          <a:solidFill>
            <a:srgbClr val="007D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9" tIns="45719" rIns="4571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Helvetica" panose="020B0604020202020204" pitchFamily="34" charset="0"/>
              </a:rPr>
              <a:t>Click to edit Master title style</a:t>
            </a:r>
          </a:p>
        </p:txBody>
      </p:sp>
      <p:sp>
        <p:nvSpPr>
          <p:cNvPr id="5125" name="Rectangle 5"/>
          <p:cNvSpPr>
            <a:spLocks noGrp="1"/>
          </p:cNvSpPr>
          <p:nvPr>
            <p:ph type="body" idx="1"/>
          </p:nvPr>
        </p:nvSpPr>
        <p:spPr bwMode="auto">
          <a:xfrm>
            <a:off x="463550" y="2060575"/>
            <a:ext cx="8193088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>
                <a:sym typeface="Helvetica" panose="020B0604020202020204" pitchFamily="34" charset="0"/>
              </a:rPr>
              <a:t>Click to edit Master text styles</a:t>
            </a:r>
          </a:p>
          <a:p>
            <a:pPr lvl="1"/>
            <a:r>
              <a:rPr lang="nl-NL" altLang="nl-NL">
                <a:sym typeface="Helvetica" panose="020B0604020202020204" pitchFamily="34" charset="0"/>
              </a:rPr>
              <a:t>Second level</a:t>
            </a:r>
          </a:p>
          <a:p>
            <a:pPr lvl="2"/>
            <a:r>
              <a:rPr lang="nl-NL" altLang="nl-NL">
                <a:sym typeface="Helvetica" panose="020B0604020202020204" pitchFamily="34" charset="0"/>
              </a:rPr>
              <a:t>Third level</a:t>
            </a:r>
          </a:p>
          <a:p>
            <a:pPr lvl="3"/>
            <a:r>
              <a:rPr lang="nl-NL" altLang="nl-NL">
                <a:sym typeface="Helvetica" panose="020B0604020202020204" pitchFamily="34" charset="0"/>
              </a:rPr>
              <a:t>Fourth level</a:t>
            </a:r>
          </a:p>
          <a:p>
            <a:pPr lvl="4"/>
            <a:r>
              <a:rPr lang="nl-NL" altLang="nl-NL">
                <a:sym typeface="Helvetica" panose="020B0604020202020204" pitchFamily="34" charset="0"/>
              </a:rPr>
              <a:t>Fifth level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1333500"/>
            <a:ext cx="9144000" cy="0"/>
          </a:xfrm>
          <a:prstGeom prst="line">
            <a:avLst/>
          </a:prstGeom>
          <a:noFill/>
          <a:ln w="12700" cap="flat" cmpd="sng">
            <a:solidFill>
              <a:srgbClr val="007DA4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endParaRPr lang="nl-NL" altLang="nl-NL" sz="1200">
              <a:solidFill>
                <a:srgbClr val="000000"/>
              </a:solidFill>
              <a:latin typeface="Helvetica" panose="020B0604020202020204" pitchFamily="34" charset="0"/>
              <a:ea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j-lt"/>
          <a:ea typeface="+mj-ea"/>
          <a:cs typeface="+mj-cs"/>
          <a:sym typeface="Helvetica" panose="020B0604020202020204" pitchFamily="34" charset="0"/>
        </a:defRPr>
      </a:lvl1pPr>
      <a:lvl2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2pPr>
      <a:lvl3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3pPr>
      <a:lvl4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4pPr>
      <a:lvl5pPr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anose="020B0604020202020204" pitchFamily="34" charset="0"/>
          <a:ea typeface="Helvetica" panose="020B0604020202020204" pitchFamily="34" charset="0"/>
          <a:cs typeface="Helvetica" panose="020B0604020202020204" pitchFamily="34" charset="0"/>
          <a:sym typeface="Helvetica" panose="020B0604020202020204" pitchFamily="34" charset="0"/>
        </a:defRPr>
      </a:lvl9pPr>
    </p:titleStyle>
    <p:bodyStyle>
      <a:lvl1pPr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1pPr>
      <a:lvl2pPr marL="2286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2pPr>
      <a:lvl3pPr marL="4572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3pPr>
      <a:lvl4pPr marL="6858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4pPr>
      <a:lvl5pPr marL="914400" algn="l" defTabSz="457200" rtl="0" fontAlgn="base" hangingPunct="0">
        <a:spcBef>
          <a:spcPct val="0"/>
        </a:spcBef>
        <a:spcAft>
          <a:spcPct val="0"/>
        </a:spcAft>
        <a:defRPr sz="1200" kern="1200">
          <a:solidFill>
            <a:srgbClr val="000000"/>
          </a:solidFill>
          <a:latin typeface="+mn-lt"/>
          <a:ea typeface="+mn-ea"/>
          <a:cs typeface="+mn-cs"/>
          <a:sym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Off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 descr="Afbeelding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2120" y="2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7" descr="Afbeelding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hte verbindingslijn 9"/>
          <p:cNvSpPr/>
          <p:nvPr/>
        </p:nvSpPr>
        <p:spPr>
          <a:xfrm>
            <a:off x="1" y="6385811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pic>
        <p:nvPicPr>
          <p:cNvPr id="5" name="Afbeelding 4" descr="Afbeelding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457951" y="6356352"/>
            <a:ext cx="485900" cy="369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77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75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9pPr>
    </p:titleStyle>
    <p:bodyStyle>
      <a:lvl1pPr marL="0" marR="0" indent="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1pPr>
      <a:lvl2pPr marL="270272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2pPr>
      <a:lvl3pPr marL="472678" marR="0" indent="-202406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3pPr>
      <a:lvl4pPr marL="675084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4pPr>
      <a:lvl5pPr marL="944165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5pPr>
      <a:lvl6pPr marL="1905000" marR="0" indent="-1905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6pPr>
      <a:lvl7pPr marL="2247900" marR="0" indent="-1905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7pPr>
      <a:lvl8pPr marL="2590800" marR="0" indent="-1905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8pPr>
      <a:lvl9pPr marL="2933700" marR="0" indent="-1905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9pPr>
    </p:bodyStyle>
    <p:other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1pPr>
      <a:lvl2pPr marL="0" marR="0" indent="3429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2pPr>
      <a:lvl3pPr marL="0" marR="0" indent="6858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3pPr>
      <a:lvl4pPr marL="0" marR="0" indent="10287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4pPr>
      <a:lvl5pPr marL="0" marR="0" indent="13716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5pPr>
      <a:lvl6pPr marL="0" marR="0" indent="17145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6pPr>
      <a:lvl7pPr marL="0" marR="0" indent="20574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7pPr>
      <a:lvl8pPr marL="0" marR="0" indent="24003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8pPr>
      <a:lvl9pPr marL="0" marR="0" indent="274320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3779912" y="3186113"/>
            <a:ext cx="4586288" cy="2844800"/>
            <a:chOff x="0" y="0"/>
            <a:chExt cx="4587043" cy="2844801"/>
          </a:xfrm>
        </p:grpSpPr>
        <p:sp>
          <p:nvSpPr>
            <p:cNvPr id="9218" name="AutoShape 2"/>
            <p:cNvSpPr>
              <a:spLocks/>
            </p:cNvSpPr>
            <p:nvPr/>
          </p:nvSpPr>
          <p:spPr bwMode="auto">
            <a:xfrm>
              <a:off x="0" y="0"/>
              <a:ext cx="4587043" cy="2844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nl-NL" altLang="nl-NL"/>
            </a:p>
          </p:txBody>
        </p:sp>
        <p:pic>
          <p:nvPicPr>
            <p:cNvPr id="9219" name="Picture 3" descr="image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87043" cy="284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33500"/>
            <a:ext cx="9144000" cy="1574800"/>
          </a:xfrm>
        </p:spPr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36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Welkom op het Oostvaarders College</a:t>
            </a:r>
            <a:endParaRPr lang="nl-NL" altLang="nl-NL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5138" y="3186113"/>
            <a:ext cx="8191500" cy="2951162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altLang="nl-NL" sz="2000" dirty="0">
                <a:solidFill>
                  <a:srgbClr val="005E7B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Een slimme keuze!</a:t>
            </a:r>
            <a:endParaRPr lang="nl-NL" altLang="nl-NL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3779912" y="3186113"/>
            <a:ext cx="4586288" cy="2844800"/>
            <a:chOff x="0" y="0"/>
            <a:chExt cx="4587043" cy="2844801"/>
          </a:xfrm>
        </p:grpSpPr>
        <p:sp>
          <p:nvSpPr>
            <p:cNvPr id="9218" name="AutoShape 2"/>
            <p:cNvSpPr>
              <a:spLocks/>
            </p:cNvSpPr>
            <p:nvPr/>
          </p:nvSpPr>
          <p:spPr bwMode="auto">
            <a:xfrm>
              <a:off x="0" y="0"/>
              <a:ext cx="4587043" cy="2844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nl-NL" altLang="nl-NL"/>
            </a:p>
          </p:txBody>
        </p:sp>
        <p:pic>
          <p:nvPicPr>
            <p:cNvPr id="9219" name="Picture 3" descr="image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87043" cy="2844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333500"/>
            <a:ext cx="9144000" cy="1574800"/>
          </a:xfrm>
        </p:spPr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36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Vijf keuzelessen</a:t>
            </a:r>
            <a:endParaRPr lang="nl-NL" altLang="nl-NL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5138" y="3186113"/>
            <a:ext cx="8191500" cy="2951162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altLang="nl-NL" sz="2800" dirty="0" err="1">
                <a:solidFill>
                  <a:srgbClr val="005E7B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Science</a:t>
            </a:r>
            <a:endParaRPr lang="nl-NL" altLang="nl-NL" sz="2800" dirty="0">
              <a:solidFill>
                <a:srgbClr val="005E7B"/>
              </a:solidFill>
              <a:latin typeface="Cronos Pro" charset="0"/>
              <a:ea typeface="Cronos Pro" charset="0"/>
              <a:cs typeface="Cronos Pro" charset="0"/>
              <a:sym typeface="Cronos Pro" charset="0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altLang="nl-NL" sz="2800" dirty="0">
                <a:solidFill>
                  <a:srgbClr val="005E7B"/>
                </a:solidFill>
                <a:latin typeface="Cronos Pro" charset="0"/>
                <a:sym typeface="Cronos Pro" charset="0"/>
              </a:rPr>
              <a:t>Cambridge Engels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altLang="nl-NL" sz="2800" dirty="0">
                <a:solidFill>
                  <a:srgbClr val="005E7B"/>
                </a:solidFill>
                <a:latin typeface="Cronos Pro" charset="0"/>
                <a:sym typeface="Cronos Pro" charset="0"/>
              </a:rPr>
              <a:t>I AM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altLang="nl-NL" sz="2800" dirty="0">
                <a:solidFill>
                  <a:srgbClr val="005E7B"/>
                </a:solidFill>
                <a:latin typeface="Cronos Pro" charset="0"/>
                <a:sym typeface="Cronos Pro" charset="0"/>
              </a:rPr>
              <a:t>Sportklas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nl-NL" altLang="nl-NL" sz="2800" dirty="0">
                <a:solidFill>
                  <a:srgbClr val="005E7B"/>
                </a:solidFill>
                <a:latin typeface="Cronos Pro" charset="0"/>
                <a:sym typeface="Cronos Pro" charset="0"/>
              </a:rPr>
              <a:t>Kunstklas</a:t>
            </a:r>
            <a:endParaRPr lang="nl-NL" altLang="nl-NL" sz="2800" dirty="0"/>
          </a:p>
        </p:txBody>
      </p:sp>
    </p:spTree>
    <p:extLst>
      <p:ext uri="{BB962C8B-B14F-4D97-AF65-F5344CB8AC3E}">
        <p14:creationId xmlns:p14="http://schemas.microsoft.com/office/powerpoint/2010/main" val="316248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40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Wat houden keuzelessen Kunst in?</a:t>
            </a:r>
            <a:endParaRPr lang="nl-NL" altLang="nl-NL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2118878"/>
            <a:ext cx="6195094" cy="2620243"/>
          </a:xfrm>
        </p:spPr>
        <p:txBody>
          <a:bodyPr/>
          <a:lstStyle/>
          <a:p>
            <a:pPr marL="217488" indent="-217488" defTabSz="914400">
              <a:lnSpc>
                <a:spcPct val="90000"/>
              </a:lnSpc>
              <a:spcBef>
                <a:spcPts val="1000"/>
              </a:spcBef>
            </a:pPr>
            <a:endParaRPr lang="nl-NL" altLang="nl-NL" sz="1700" b="1" dirty="0">
              <a:solidFill>
                <a:srgbClr val="181818"/>
              </a:solidFill>
              <a:latin typeface="Cronos Pro" charset="0"/>
              <a:ea typeface="Cronos Pro" charset="0"/>
              <a:cs typeface="Cronos Pro" charset="0"/>
              <a:sym typeface="Cronos Pro" charset="0"/>
            </a:endParaRPr>
          </a:p>
          <a:p>
            <a:pPr marL="217488" indent="-217488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Lessen van onze eigen vakdocenten die gespecialiseerd zijn op het gebied van muziek en beeldende vorming</a:t>
            </a:r>
          </a:p>
          <a:p>
            <a:pPr marL="217488" indent="-217488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Gastlessen van professionals (dans, acteren e.d.)</a:t>
            </a:r>
          </a:p>
          <a:p>
            <a:pPr marL="217488" indent="-217488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Vaardigheden leren op het gebied van tekenen, schilderen, beeldhouwen, muziek, fotografie, acteren en dans</a:t>
            </a:r>
          </a:p>
          <a:p>
            <a:pPr marL="217488" indent="-217488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Presenteren en samenwerken</a:t>
            </a:r>
          </a:p>
          <a:p>
            <a:pPr marL="217488" indent="-217488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Excursies naar musea of theater</a:t>
            </a:r>
          </a:p>
          <a:p>
            <a:pPr marL="217488" indent="-217488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Theaterbezoek en/of theatervoorstellingen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</a:pPr>
            <a:r>
              <a:rPr lang="nl-NL" altLang="nl-NL" sz="1700" dirty="0">
                <a:solidFill>
                  <a:srgbClr val="181818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     op school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88024" y="4149080"/>
            <a:ext cx="3818756" cy="2232248"/>
            <a:chOff x="0" y="-1"/>
            <a:chExt cx="3766399" cy="2335854"/>
          </a:xfrm>
        </p:grpSpPr>
        <p:sp>
          <p:nvSpPr>
            <p:cNvPr id="11267" name="AutoShape 3"/>
            <p:cNvSpPr>
              <a:spLocks/>
            </p:cNvSpPr>
            <p:nvPr/>
          </p:nvSpPr>
          <p:spPr bwMode="auto">
            <a:xfrm>
              <a:off x="0" y="0"/>
              <a:ext cx="3766399" cy="2335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nl-NL" altLang="nl-NL"/>
            </a:p>
          </p:txBody>
        </p:sp>
        <p:pic>
          <p:nvPicPr>
            <p:cNvPr id="11268" name="Picture 4" descr="image7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3508"/>
            <a:stretch>
              <a:fillRect/>
            </a:stretch>
          </p:blipFill>
          <p:spPr bwMode="auto">
            <a:xfrm>
              <a:off x="0" y="-1"/>
              <a:ext cx="3766399" cy="233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kstvak 1"/>
          <p:cNvSpPr txBox="1"/>
          <p:nvPr/>
        </p:nvSpPr>
        <p:spPr>
          <a:xfrm>
            <a:off x="251520" y="5733256"/>
            <a:ext cx="42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1"/>
                </a:solidFill>
              </a:rPr>
              <a:t>Tropenmuseum – Beeld en Geluid – Stedelijk Museum – van Gogh museum – Kruller-Müller - Rijksmuseum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40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Wat nog meer?</a:t>
            </a:r>
            <a:endParaRPr lang="nl-NL" altLang="nl-NL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2118878"/>
            <a:ext cx="6195094" cy="2620243"/>
          </a:xfrm>
        </p:spPr>
        <p:txBody>
          <a:bodyPr/>
          <a:lstStyle/>
          <a:p>
            <a:pPr marL="217488" indent="-217488" defTabSz="914400">
              <a:lnSpc>
                <a:spcPct val="90000"/>
              </a:lnSpc>
              <a:spcBef>
                <a:spcPts val="1000"/>
              </a:spcBef>
            </a:pPr>
            <a:endParaRPr lang="nl-NL" altLang="nl-NL" sz="1700" b="1" dirty="0">
              <a:solidFill>
                <a:srgbClr val="181818"/>
              </a:solidFill>
              <a:latin typeface="Cronos Pro" charset="0"/>
              <a:ea typeface="Cronos Pro" charset="0"/>
              <a:cs typeface="Cronos Pro" charset="0"/>
              <a:sym typeface="Cronos Pro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Face-art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Acteerworkshops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Schilderen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Bordspel ontwerpen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Speelfilm maken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Dansen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Fotograferen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Song schrijven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600" dirty="0" err="1">
                <a:solidFill>
                  <a:srgbClr val="003E52"/>
                </a:solidFill>
                <a:latin typeface="Cronos Pro" charset="0"/>
                <a:sym typeface="Cronos Pro" charset="0"/>
              </a:rPr>
              <a:t>Enz</a:t>
            </a:r>
            <a:r>
              <a:rPr lang="nl-NL" altLang="nl-NL" sz="1600" dirty="0">
                <a:solidFill>
                  <a:srgbClr val="003E52"/>
                </a:solidFill>
                <a:latin typeface="Cronos Pro" charset="0"/>
                <a:sym typeface="Cronos Pro" charset="0"/>
              </a:rPr>
              <a:t> .</a:t>
            </a:r>
          </a:p>
        </p:txBody>
      </p:sp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88024" y="4149080"/>
            <a:ext cx="3818756" cy="2232248"/>
            <a:chOff x="0" y="-1"/>
            <a:chExt cx="3766399" cy="2335854"/>
          </a:xfrm>
        </p:grpSpPr>
        <p:sp>
          <p:nvSpPr>
            <p:cNvPr id="11267" name="AutoShape 3"/>
            <p:cNvSpPr>
              <a:spLocks/>
            </p:cNvSpPr>
            <p:nvPr/>
          </p:nvSpPr>
          <p:spPr bwMode="auto">
            <a:xfrm>
              <a:off x="0" y="0"/>
              <a:ext cx="3766399" cy="2335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nl-NL" altLang="nl-NL"/>
            </a:p>
          </p:txBody>
        </p:sp>
        <p:pic>
          <p:nvPicPr>
            <p:cNvPr id="11268" name="Picture 4" descr="image7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3508"/>
            <a:stretch>
              <a:fillRect/>
            </a:stretch>
          </p:blipFill>
          <p:spPr bwMode="auto">
            <a:xfrm>
              <a:off x="0" y="-1"/>
              <a:ext cx="3766399" cy="233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ekstvak 1"/>
          <p:cNvSpPr txBox="1"/>
          <p:nvPr/>
        </p:nvSpPr>
        <p:spPr>
          <a:xfrm>
            <a:off x="251520" y="5733256"/>
            <a:ext cx="425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>
                <a:solidFill>
                  <a:schemeClr val="tx1"/>
                </a:solidFill>
              </a:rPr>
              <a:t>Tropenmuseum – Beeld en Geluid – Stedelijk Museum – van Gogh museum – Kruller-Müller - Rijksmuseum</a:t>
            </a:r>
          </a:p>
        </p:txBody>
      </p:sp>
    </p:spTree>
    <p:extLst>
      <p:ext uri="{BB962C8B-B14F-4D97-AF65-F5344CB8AC3E}">
        <p14:creationId xmlns:p14="http://schemas.microsoft.com/office/powerpoint/2010/main" val="6453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333500"/>
            <a:ext cx="9144000" cy="727075"/>
          </a:xfrm>
        </p:spPr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40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Voor wie?</a:t>
            </a:r>
            <a:endParaRPr lang="nl-NL" altLang="nl-NL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3550" y="2308225"/>
            <a:ext cx="5404594" cy="3867150"/>
          </a:xfrm>
        </p:spPr>
        <p:txBody>
          <a:bodyPr/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rgbClr val="003E52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Kinderen die affiniteit hebben met kunst en cultuur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3E52"/>
              </a:solidFill>
              <a:latin typeface="Cronos Pro" charset="0"/>
              <a:ea typeface="Cronos Pro" charset="0"/>
              <a:cs typeface="Cronos Pro" charset="0"/>
              <a:sym typeface="Cronos Pro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rgbClr val="003E52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Kinderen die graag samenwerken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endParaRPr lang="nl-NL" altLang="nl-NL" sz="1800" dirty="0">
              <a:solidFill>
                <a:srgbClr val="003E52"/>
              </a:solidFill>
              <a:latin typeface="Cronos Pro" charset="0"/>
              <a:ea typeface="Cronos Pro" charset="0"/>
              <a:cs typeface="Cronos Pro" charset="0"/>
              <a:sym typeface="Cronos Pro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buClr>
                <a:srgbClr val="007DA4"/>
              </a:buClr>
              <a:buFont typeface="Arial" panose="020B0604020202020204" pitchFamily="34" charset="0"/>
              <a:buChar char="•"/>
            </a:pPr>
            <a:r>
              <a:rPr lang="nl-NL" altLang="nl-NL" sz="1800" dirty="0">
                <a:solidFill>
                  <a:srgbClr val="003E52"/>
                </a:solidFill>
                <a:latin typeface="Cronos Pro" charset="0"/>
                <a:ea typeface="Cronos Pro" charset="0"/>
                <a:cs typeface="Cronos Pro" charset="0"/>
                <a:sym typeface="Cronos Pro" charset="0"/>
              </a:rPr>
              <a:t>Kinderen die hun talenten willen ontwikkelen op het gebied van muziek, beeldende vorming, dans en/of theater</a:t>
            </a:r>
            <a:endParaRPr lang="nl-NL" altLang="nl-NL" dirty="0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5940152" y="2996952"/>
            <a:ext cx="2969518" cy="2890291"/>
            <a:chOff x="0" y="0"/>
            <a:chExt cx="3257078" cy="3291705"/>
          </a:xfrm>
        </p:grpSpPr>
        <p:sp>
          <p:nvSpPr>
            <p:cNvPr id="12292" name="AutoShape 4"/>
            <p:cNvSpPr>
              <a:spLocks/>
            </p:cNvSpPr>
            <p:nvPr/>
          </p:nvSpPr>
          <p:spPr bwMode="auto">
            <a:xfrm>
              <a:off x="0" y="0"/>
              <a:ext cx="3257078" cy="32917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nl-NL" altLang="nl-NL"/>
            </a:p>
          </p:txBody>
        </p:sp>
        <p:pic>
          <p:nvPicPr>
            <p:cNvPr id="12293" name="Picture 5" descr="image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3" r="4703"/>
            <a:stretch>
              <a:fillRect/>
            </a:stretch>
          </p:blipFill>
          <p:spPr bwMode="auto">
            <a:xfrm>
              <a:off x="0" y="0"/>
              <a:ext cx="3257078" cy="3291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40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Een kleine impressie</a:t>
            </a:r>
            <a:endParaRPr lang="nl-NL" altLang="nl-NL" dirty="0"/>
          </a:p>
        </p:txBody>
      </p:sp>
      <p:pic>
        <p:nvPicPr>
          <p:cNvPr id="14338" name="Picture 2" descr="image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8323"/>
            <a:ext cx="2453476" cy="356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 descr="imag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7540"/>
            <a:ext cx="2664296" cy="357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image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516" y="2214099"/>
            <a:ext cx="2579908" cy="354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40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Een kleine impressie</a:t>
            </a: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88621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61637"/>
            <a:ext cx="8712968" cy="6534726"/>
          </a:xfrm>
          <a:prstGeom prst="rect">
            <a:avLst/>
          </a:prstGeom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914400">
              <a:lnSpc>
                <a:spcPct val="90000"/>
              </a:lnSpc>
            </a:pPr>
            <a:r>
              <a:rPr lang="nl-NL" altLang="nl-NL" sz="4000" dirty="0">
                <a:solidFill>
                  <a:srgbClr val="FFFFFF"/>
                </a:solidFill>
                <a:latin typeface="Capri Pro" charset="0"/>
                <a:ea typeface="Capri Pro" charset="0"/>
                <a:cs typeface="Capri Pro" charset="0"/>
                <a:sym typeface="Capri Pro" charset="0"/>
              </a:rPr>
              <a:t>Een kleine impressie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881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000">
        <p:circle/>
      </p:transition>
    </mc:Choice>
    <mc:Fallback xmlns="">
      <p:transition spd="slow" advTm="8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D5489-E693-4586-8718-F49E2202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100" dirty="0"/>
              <a:t>Ophalen van uw kind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C76A9D-BA02-422F-B02F-19D54D89C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Uw kind wordt na afloop van de workshops op de volgende plek terug gebracht:</a:t>
            </a:r>
          </a:p>
          <a:p>
            <a:endParaRPr lang="nl-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AM &amp; Cambridge Engels: 	Uitgang 1 bij lokaal L.002</a:t>
            </a:r>
          </a:p>
          <a:p>
            <a:pPr algn="l"/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 en Kunst: 		Uitgang 2 hoofdentree bij receptie</a:t>
            </a:r>
          </a:p>
          <a:p>
            <a:pPr algn="l"/>
            <a:r>
              <a:rPr lang="nl-NL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			Uitgang 3: Achteruitgang bij lokaal 020</a:t>
            </a:r>
          </a:p>
          <a:p>
            <a:pPr algn="l"/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j-lt"/>
                <a:sym typeface="Cronos Pro"/>
              </a:rPr>
              <a:t>Als u vragen heeft, kunt u mailen naar: </a:t>
            </a:r>
            <a:r>
              <a:rPr kumimoji="0" lang="nl-NL" sz="1800" b="0" i="0" u="sng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j-lt"/>
                <a:sym typeface="Cronos Pro"/>
              </a:rPr>
              <a:t>directiesecretariaat@ovc.asg.nl</a:t>
            </a:r>
            <a:endParaRPr kumimoji="0" lang="nl-NL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Cronos Pro"/>
            </a:endParaRPr>
          </a:p>
          <a:p>
            <a:pPr algn="l"/>
            <a:endParaRPr lang="nl-NL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9256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DA4"/>
      </a:accent1>
      <a:accent2>
        <a:srgbClr val="7F7F7F"/>
      </a:accent2>
      <a:accent3>
        <a:srgbClr val="FFFFFF"/>
      </a:accent3>
      <a:accent4>
        <a:srgbClr val="000000"/>
      </a:accent4>
      <a:accent5>
        <a:srgbClr val="AABFCF"/>
      </a:accent5>
      <a:accent6>
        <a:srgbClr val="727272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7DA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181818"/>
            </a:solidFill>
            <a:effectLst/>
            <a:latin typeface="Cronos Pro" charset="0"/>
            <a:ea typeface="Cronos Pro" charset="0"/>
            <a:cs typeface="Cronos Pro" charset="0"/>
            <a:sym typeface="Cronos Pr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7DA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181818"/>
            </a:solidFill>
            <a:effectLst/>
            <a:latin typeface="Cronos Pro" charset="0"/>
            <a:ea typeface="Cronos Pro" charset="0"/>
            <a:cs typeface="Cronos Pro" charset="0"/>
            <a:sym typeface="Cronos Pro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DA4"/>
      </a:accent1>
      <a:accent2>
        <a:srgbClr val="7F7F7F"/>
      </a:accent2>
      <a:accent3>
        <a:srgbClr val="FFFFFF"/>
      </a:accent3>
      <a:accent4>
        <a:srgbClr val="000000"/>
      </a:accent4>
      <a:accent5>
        <a:srgbClr val="AABFCF"/>
      </a:accent5>
      <a:accent6>
        <a:srgbClr val="727272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7DA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181818"/>
            </a:solidFill>
            <a:effectLst/>
            <a:latin typeface="Cronos Pro" charset="0"/>
            <a:ea typeface="Cronos Pro" charset="0"/>
            <a:cs typeface="Cronos Pro" charset="0"/>
            <a:sym typeface="Cronos Pr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7DA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181818"/>
            </a:solidFill>
            <a:effectLst/>
            <a:latin typeface="Cronos Pro" charset="0"/>
            <a:ea typeface="Cronos Pro" charset="0"/>
            <a:cs typeface="Cronos Pro" charset="0"/>
            <a:sym typeface="Cronos Pro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DA4"/>
      </a:accent1>
      <a:accent2>
        <a:srgbClr val="7F7F7F"/>
      </a:accent2>
      <a:accent3>
        <a:srgbClr val="FFFFFF"/>
      </a:accent3>
      <a:accent4>
        <a:srgbClr val="000000"/>
      </a:accent4>
      <a:accent5>
        <a:srgbClr val="AABFCF"/>
      </a:accent5>
      <a:accent6>
        <a:srgbClr val="727272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7DA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181818"/>
            </a:solidFill>
            <a:effectLst/>
            <a:latin typeface="Cronos Pro" charset="0"/>
            <a:ea typeface="Cronos Pro" charset="0"/>
            <a:cs typeface="Cronos Pro" charset="0"/>
            <a:sym typeface="Cronos Pr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rgbClr val="007DA4"/>
          </a:solidFill>
          <a:prstDash val="solid"/>
          <a:miter lim="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19" tIns="45719" rIns="45719" bIns="45719" numCol="1" anchor="ctr" anchorCtr="0" compatLnSpc="1">
        <a:prstTxWarp prst="textNoShape">
          <a:avLst/>
        </a:prstTxWarp>
      </a:bodyPr>
      <a:lstStyle>
        <a:defPPr marL="4572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altLang="nl-NL" sz="1800" b="0" i="0" u="none" strike="noStrike" cap="none" normalizeH="0" baseline="0" smtClean="0">
            <a:ln>
              <a:noFill/>
            </a:ln>
            <a:solidFill>
              <a:srgbClr val="181818"/>
            </a:solidFill>
            <a:effectLst/>
            <a:latin typeface="Cronos Pro" charset="0"/>
            <a:ea typeface="Cronos Pro" charset="0"/>
            <a:cs typeface="Cronos Pro" charset="0"/>
            <a:sym typeface="Cronos Pro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VC-algemeen">
  <a:themeElements>
    <a:clrScheme name="OVC-algemeen">
      <a:dk1>
        <a:srgbClr val="181818"/>
      </a:dk1>
      <a:lt1>
        <a:srgbClr val="FFFFFF"/>
      </a:lt1>
      <a:dk2>
        <a:srgbClr val="A7A7A7"/>
      </a:dk2>
      <a:lt2>
        <a:srgbClr val="535353"/>
      </a:lt2>
      <a:accent1>
        <a:srgbClr val="007DA4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FF"/>
      </a:hlink>
      <a:folHlink>
        <a:srgbClr val="FF00FF"/>
      </a:folHlink>
    </a:clrScheme>
    <a:fontScheme name="OVC-algemee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VC-algem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5098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81818"/>
            </a:solidFill>
            <a:effectLst/>
            <a:uFillTx/>
            <a:latin typeface="Cronos Pro"/>
            <a:ea typeface="Cronos Pro"/>
            <a:cs typeface="Cronos Pro"/>
            <a:sym typeface="Crono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81818"/>
            </a:solidFill>
            <a:effectLst/>
            <a:uFillTx/>
            <a:latin typeface="Cronos Pro"/>
            <a:ea typeface="Cronos Pro"/>
            <a:cs typeface="Cronos Pro"/>
            <a:sym typeface="Crono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DA4"/>
      </a:accent1>
      <a:accent2>
        <a:srgbClr val="7F7F7F"/>
      </a:accent2>
      <a:accent3>
        <a:srgbClr val="FFFFFF"/>
      </a:accent3>
      <a:accent4>
        <a:srgbClr val="000000"/>
      </a:accent4>
      <a:accent5>
        <a:srgbClr val="AABFCF"/>
      </a:accent5>
      <a:accent6>
        <a:srgbClr val="727272"/>
      </a:accent6>
      <a:hlink>
        <a:srgbClr val="0000FF"/>
      </a:hlink>
      <a:folHlink>
        <a:srgbClr val="FF00FF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252</Words>
  <Application>Microsoft Office PowerPoint</Application>
  <PresentationFormat>Diavoorstelling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4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Arial</vt:lpstr>
      <vt:lpstr>Avenir</vt:lpstr>
      <vt:lpstr>Calibri</vt:lpstr>
      <vt:lpstr>Capri Pro</vt:lpstr>
      <vt:lpstr>Cronos Pro</vt:lpstr>
      <vt:lpstr>Helvetica</vt:lpstr>
      <vt:lpstr>Kantoorthema</vt:lpstr>
      <vt:lpstr>Kantoorthema</vt:lpstr>
      <vt:lpstr>Kantoorthema</vt:lpstr>
      <vt:lpstr>1_OVC-algemeen</vt:lpstr>
      <vt:lpstr>Welkom op het Oostvaarders College</vt:lpstr>
      <vt:lpstr>Vijf keuzelessen</vt:lpstr>
      <vt:lpstr>Wat houden keuzelessen Kunst in?</vt:lpstr>
      <vt:lpstr>Wat nog meer?</vt:lpstr>
      <vt:lpstr>Voor wie?</vt:lpstr>
      <vt:lpstr>Een kleine impressie</vt:lpstr>
      <vt:lpstr>Een kleine impressie</vt:lpstr>
      <vt:lpstr>Een kleine impressie</vt:lpstr>
      <vt:lpstr>Ophalen van uw kind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kunstklas 9 november 2017</dc:title>
  <dc:creator>OVC - Conrector onderbouw</dc:creator>
  <cp:lastModifiedBy>Gon Kiesewetter</cp:lastModifiedBy>
  <cp:revision>32</cp:revision>
  <dcterms:modified xsi:type="dcterms:W3CDTF">2021-11-04T10:05:23Z</dcterms:modified>
</cp:coreProperties>
</file>